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8" r:id="rId3"/>
    <p:sldId id="329" r:id="rId4"/>
    <p:sldId id="265" r:id="rId5"/>
    <p:sldId id="264" r:id="rId6"/>
    <p:sldId id="316" r:id="rId7"/>
    <p:sldId id="286" r:id="rId8"/>
    <p:sldId id="296" r:id="rId9"/>
    <p:sldId id="272" r:id="rId10"/>
    <p:sldId id="318" r:id="rId11"/>
    <p:sldId id="315" r:id="rId12"/>
    <p:sldId id="295" r:id="rId13"/>
    <p:sldId id="320" r:id="rId14"/>
    <p:sldId id="321" r:id="rId15"/>
    <p:sldId id="299" r:id="rId16"/>
    <p:sldId id="322" r:id="rId17"/>
    <p:sldId id="300" r:id="rId18"/>
    <p:sldId id="323" r:id="rId19"/>
    <p:sldId id="301" r:id="rId20"/>
    <p:sldId id="269" r:id="rId21"/>
    <p:sldId id="324" r:id="rId22"/>
    <p:sldId id="302" r:id="rId23"/>
    <p:sldId id="304" r:id="rId24"/>
    <p:sldId id="303" r:id="rId25"/>
    <p:sldId id="305" r:id="rId26"/>
    <p:sldId id="306" r:id="rId27"/>
    <p:sldId id="307" r:id="rId28"/>
    <p:sldId id="312" r:id="rId29"/>
    <p:sldId id="325" r:id="rId30"/>
    <p:sldId id="271" r:id="rId31"/>
    <p:sldId id="310" r:id="rId32"/>
    <p:sldId id="311" r:id="rId33"/>
    <p:sldId id="326" r:id="rId34"/>
    <p:sldId id="330"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91" autoAdjust="0"/>
    <p:restoredTop sz="94660"/>
  </p:normalViewPr>
  <p:slideViewPr>
    <p:cSldViewPr snapToGrid="0">
      <p:cViewPr varScale="1">
        <p:scale>
          <a:sx n="68" d="100"/>
          <a:sy n="68" d="100"/>
        </p:scale>
        <p:origin x="488"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D3FD-0D4E-DAFE-BEB6-70339E4A6E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9F3764-FB62-249F-D33C-7EDB025D1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99A408-0D4D-F162-C191-A3418DB5B457}"/>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5" name="Footer Placeholder 4">
            <a:extLst>
              <a:ext uri="{FF2B5EF4-FFF2-40B4-BE49-F238E27FC236}">
                <a16:creationId xmlns:a16="http://schemas.microsoft.com/office/drawing/2014/main" id="{3C2287CF-B757-BA78-1DA6-A585F4F7E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B1734-57AF-1ADD-FD30-0E7C9456AF7A}"/>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313074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F409-4279-A5B8-6665-6DD2D62ADD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844ED-3FE9-A2E7-CDE5-457994E86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09DCE-0E57-8791-DD8F-BF5E25E2781A}"/>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5" name="Footer Placeholder 4">
            <a:extLst>
              <a:ext uri="{FF2B5EF4-FFF2-40B4-BE49-F238E27FC236}">
                <a16:creationId xmlns:a16="http://schemas.microsoft.com/office/drawing/2014/main" id="{BBC434D7-8721-F8A7-566B-2CA1E56FA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932DC-4185-DAC7-BB56-04C0EF044A4E}"/>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3208520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9B4E-9EA0-2250-8324-1A33DC6F40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5EDAE3-6144-C493-30B4-A99ACD9065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8518E1-8CB2-90FD-8FA7-7D6FAACBDB6C}"/>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5" name="Footer Placeholder 4">
            <a:extLst>
              <a:ext uri="{FF2B5EF4-FFF2-40B4-BE49-F238E27FC236}">
                <a16:creationId xmlns:a16="http://schemas.microsoft.com/office/drawing/2014/main" id="{BCA13ABE-8E72-4F8C-927B-AC1A131AD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A0039-3790-3E7C-0545-F8EBF5673656}"/>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2134876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F430-EB32-46D7-E1D3-769C4760A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E6F2F-8F8A-91D6-3C4B-A994B1551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60368C-99AC-EB67-6E40-1A57B6BDA4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1FF3C-E99C-C7BD-8E7A-55E1BF84C6BB}"/>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6" name="Footer Placeholder 5">
            <a:extLst>
              <a:ext uri="{FF2B5EF4-FFF2-40B4-BE49-F238E27FC236}">
                <a16:creationId xmlns:a16="http://schemas.microsoft.com/office/drawing/2014/main" id="{0F33A918-1705-A2FF-77E6-E0710B0D19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9760DB-AD2F-B651-1BAD-6C1988A09751}"/>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3592775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2FAD-D06A-E297-A6FC-52D4B37C72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51B853-43A3-11E9-B569-188382FFEB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376955-8378-0D4B-7B6E-9BE479ED1B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365268-BB90-3A07-295D-ACE27AD0A7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2FB8F-5DD9-0E73-E3EA-C5FDC8961E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ADA025-583B-E58D-4472-30DA7201095B}"/>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8" name="Footer Placeholder 7">
            <a:extLst>
              <a:ext uri="{FF2B5EF4-FFF2-40B4-BE49-F238E27FC236}">
                <a16:creationId xmlns:a16="http://schemas.microsoft.com/office/drawing/2014/main" id="{CAE78248-46C0-9346-EB10-A63BF03D94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E022DC-4435-F8F2-7BE6-0D12F4D6B5BA}"/>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1986654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1ACB-5B77-CD88-99F6-1BBBF33D5D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757EA5-51F3-61C7-6E47-C04931FD92FA}"/>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4" name="Footer Placeholder 3">
            <a:extLst>
              <a:ext uri="{FF2B5EF4-FFF2-40B4-BE49-F238E27FC236}">
                <a16:creationId xmlns:a16="http://schemas.microsoft.com/office/drawing/2014/main" id="{08EFA499-803A-F872-2842-9411F729DB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E909EE-1E07-14E7-C1C1-D91A57CE3977}"/>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2111324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8F2136-5BAA-3DB8-58E8-2352867762E0}"/>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3" name="Footer Placeholder 2">
            <a:extLst>
              <a:ext uri="{FF2B5EF4-FFF2-40B4-BE49-F238E27FC236}">
                <a16:creationId xmlns:a16="http://schemas.microsoft.com/office/drawing/2014/main" id="{9B51469E-E01D-9FE5-3422-8114993FDB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40BC98-379F-3688-F1B1-E206DAC4588E}"/>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2816014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3635-CD81-0684-0A82-BA630B70A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1385C7-522F-C1FF-C583-451E6920A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CBBC5B-90F9-3157-F25B-01569BD0FB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D1CE83-EB93-820C-7A8A-070E8F9B6BB2}"/>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6" name="Footer Placeholder 5">
            <a:extLst>
              <a:ext uri="{FF2B5EF4-FFF2-40B4-BE49-F238E27FC236}">
                <a16:creationId xmlns:a16="http://schemas.microsoft.com/office/drawing/2014/main" id="{BFC379B3-4E41-4FC7-82B1-67686DA9D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F828F-9510-8969-4118-AAC291031B1C}"/>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613325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2B81B-7602-52D9-4861-EE8DE98D1A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AC8065-A398-A4FE-8F42-0ED6CF26B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44BD0D-EC63-472C-F7D9-5215A0BD4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C7DBCF-87A2-DF88-D2B0-E707461AC1CF}"/>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6" name="Footer Placeholder 5">
            <a:extLst>
              <a:ext uri="{FF2B5EF4-FFF2-40B4-BE49-F238E27FC236}">
                <a16:creationId xmlns:a16="http://schemas.microsoft.com/office/drawing/2014/main" id="{6A660D53-C765-9962-724A-F27233506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2C077-CCDB-978E-0FB8-6DE03E5EC430}"/>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3572833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8AEC9-D4B3-7D67-1DCB-61EFC56193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53FA42-90D1-8B3C-DDC1-44E26D16C3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12367-74A3-B0B2-DE57-85FFE359E0C9}"/>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5" name="Footer Placeholder 4">
            <a:extLst>
              <a:ext uri="{FF2B5EF4-FFF2-40B4-BE49-F238E27FC236}">
                <a16:creationId xmlns:a16="http://schemas.microsoft.com/office/drawing/2014/main" id="{310C9577-6F12-B58E-54D3-CA5F949AA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7402A-A2FE-0B73-A3FE-E30F7754BB1C}"/>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2206201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2E36F-9CBE-1604-2944-C0E5F47465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BDBE3-0781-0E64-AF52-C0829EF86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1F06D-A1FF-4383-9A9F-05A45795A4D4}"/>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5" name="Footer Placeholder 4">
            <a:extLst>
              <a:ext uri="{FF2B5EF4-FFF2-40B4-BE49-F238E27FC236}">
                <a16:creationId xmlns:a16="http://schemas.microsoft.com/office/drawing/2014/main" id="{6DD7C86A-B4F2-E7AA-F5C9-D4F131421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F8190-515A-852E-423A-A427C7C4190E}"/>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2553650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D8FB-8DF3-D431-A962-5FD7E6422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3562DC-C096-E384-71AA-EF7930556DB6}"/>
              </a:ext>
            </a:extLst>
          </p:cNvPr>
          <p:cNvSpPr>
            <a:spLocks noGrp="1"/>
          </p:cNvSpPr>
          <p:nvPr>
            <p:ph type="dt" sz="half" idx="10"/>
          </p:nvPr>
        </p:nvSpPr>
        <p:spPr/>
        <p:txBody>
          <a:bodyPr/>
          <a:lstStyle/>
          <a:p>
            <a:fld id="{EFFF4166-5175-4E9D-AC0F-854F67D4868B}" type="datetimeFigureOut">
              <a:rPr lang="en-US" smtClean="0"/>
              <a:t>9/20/2022</a:t>
            </a:fld>
            <a:endParaRPr lang="en-US"/>
          </a:p>
        </p:txBody>
      </p:sp>
      <p:sp>
        <p:nvSpPr>
          <p:cNvPr id="4" name="Footer Placeholder 3">
            <a:extLst>
              <a:ext uri="{FF2B5EF4-FFF2-40B4-BE49-F238E27FC236}">
                <a16:creationId xmlns:a16="http://schemas.microsoft.com/office/drawing/2014/main" id="{CFD8F3C3-3E47-3143-D95D-32E491CDC8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2BECBF-AA3C-D707-0000-5615ED09B109}"/>
              </a:ext>
            </a:extLst>
          </p:cNvPr>
          <p:cNvSpPr>
            <a:spLocks noGrp="1"/>
          </p:cNvSpPr>
          <p:nvPr>
            <p:ph type="sldNum" sz="quarter" idx="12"/>
          </p:nvPr>
        </p:nvSpPr>
        <p:spPr/>
        <p:txBody>
          <a:bodyPr/>
          <a:lstStyle/>
          <a:p>
            <a:fld id="{FB78DE1F-3096-4BA5-86C5-45B4CE7AD510}" type="slidenum">
              <a:rPr lang="en-US" smtClean="0"/>
              <a:t>‹#›</a:t>
            </a:fld>
            <a:endParaRPr lang="en-US"/>
          </a:p>
        </p:txBody>
      </p:sp>
    </p:spTree>
    <p:extLst>
      <p:ext uri="{BB962C8B-B14F-4D97-AF65-F5344CB8AC3E}">
        <p14:creationId xmlns:p14="http://schemas.microsoft.com/office/powerpoint/2010/main" val="182661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D1DDAAB-2F96-42A6-8316-7703CCB9B4D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417DB-6F25-C445-7C7D-A4375CE338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96BB6-A7DD-437D-7938-6DB74D4F4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1E9EE-9A14-C45B-E761-49597053FF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F4166-5175-4E9D-AC0F-854F67D4868B}" type="datetimeFigureOut">
              <a:rPr lang="en-US" smtClean="0"/>
              <a:t>9/20/2022</a:t>
            </a:fld>
            <a:endParaRPr lang="en-US"/>
          </a:p>
        </p:txBody>
      </p:sp>
      <p:sp>
        <p:nvSpPr>
          <p:cNvPr id="5" name="Footer Placeholder 4">
            <a:extLst>
              <a:ext uri="{FF2B5EF4-FFF2-40B4-BE49-F238E27FC236}">
                <a16:creationId xmlns:a16="http://schemas.microsoft.com/office/drawing/2014/main" id="{C1972441-801B-82CC-DA86-EE22535610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12F922-7759-ACF3-A0E7-259BD19949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8DE1F-3096-4BA5-86C5-45B4CE7AD510}" type="slidenum">
              <a:rPr lang="en-US" smtClean="0"/>
              <a:t>‹#›</a:t>
            </a:fld>
            <a:endParaRPr lang="en-US"/>
          </a:p>
        </p:txBody>
      </p:sp>
    </p:spTree>
    <p:extLst>
      <p:ext uri="{BB962C8B-B14F-4D97-AF65-F5344CB8AC3E}">
        <p14:creationId xmlns:p14="http://schemas.microsoft.com/office/powerpoint/2010/main" val="1964725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49.emf"/><Relationship Id="rId5" Type="http://schemas.openxmlformats.org/officeDocument/2006/relationships/image" Target="../media/image10.png"/><Relationship Id="rId10" Type="http://schemas.openxmlformats.org/officeDocument/2006/relationships/image" Target="../media/image52.png"/><Relationship Id="rId4" Type="http://schemas.openxmlformats.org/officeDocument/2006/relationships/image" Target="../media/image9.emf"/><Relationship Id="rId9" Type="http://schemas.openxmlformats.org/officeDocument/2006/relationships/image" Target="../media/image51.svg"/></Relationships>
</file>

<file path=ppt/slides/_rels/slide2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5.png"/><Relationship Id="rId7" Type="http://schemas.openxmlformats.org/officeDocument/2006/relationships/image" Target="../media/image51.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0.png"/><Relationship Id="rId5" Type="http://schemas.openxmlformats.org/officeDocument/2006/relationships/image" Target="../media/image48.emf"/><Relationship Id="rId4" Type="http://schemas.openxmlformats.org/officeDocument/2006/relationships/image" Target="../media/image49.emf"/><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9.emf"/><Relationship Id="rId7" Type="http://schemas.openxmlformats.org/officeDocument/2006/relationships/image" Target="../media/image9.emf"/><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9.emf"/><Relationship Id="rId5" Type="http://schemas.openxmlformats.org/officeDocument/2006/relationships/image" Target="../media/image48.emf"/><Relationship Id="rId4" Type="http://schemas.openxmlformats.org/officeDocument/2006/relationships/image" Target="../media/image49.emf"/><Relationship Id="rId9"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1.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em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grpSp>
        <p:nvGrpSpPr>
          <p:cNvPr id="13" name="Group 12">
            <a:extLst>
              <a:ext uri="{FF2B5EF4-FFF2-40B4-BE49-F238E27FC236}">
                <a16:creationId xmlns:a16="http://schemas.microsoft.com/office/drawing/2014/main" id="{44033607-ABE0-49F3-9EB0-948F2B28451E}"/>
              </a:ext>
            </a:extLst>
          </p:cNvPr>
          <p:cNvGrpSpPr/>
          <p:nvPr/>
        </p:nvGrpSpPr>
        <p:grpSpPr>
          <a:xfrm>
            <a:off x="2866962" y="339913"/>
            <a:ext cx="7098968" cy="715765"/>
            <a:chOff x="2873170" y="343910"/>
            <a:chExt cx="4472690" cy="1280575"/>
          </a:xfrm>
        </p:grpSpPr>
        <p:sp>
          <p:nvSpPr>
            <p:cNvPr id="14" name="îṥḷíďê">
              <a:extLst>
                <a:ext uri="{FF2B5EF4-FFF2-40B4-BE49-F238E27FC236}">
                  <a16:creationId xmlns:a16="http://schemas.microsoft.com/office/drawing/2014/main"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id="{DB0265AF-5285-494A-9A21-79A2541D9BB6}"/>
                </a:ext>
              </a:extLst>
            </p:cNvPr>
            <p:cNvSpPr txBox="1">
              <a:spLocks/>
            </p:cNvSpPr>
            <p:nvPr/>
          </p:nvSpPr>
          <p:spPr>
            <a:xfrm>
              <a:off x="2977406" y="377642"/>
              <a:ext cx="436845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Thứ </a:t>
              </a: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H</a:t>
              </a:r>
              <a:r>
                <a:rPr lang="en-US" sz="3600" b="0">
                  <a:solidFill>
                    <a:prstClr val="black"/>
                  </a:solidFill>
                  <a:latin typeface="Calibri" panose="020F0502020204030204" pitchFamily="34" charset="0"/>
                  <a:cs typeface="Calibri" panose="020F0502020204030204" pitchFamily="34" charset="0"/>
                </a:rPr>
                <a:t>ai</a:t>
              </a: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 ngày </a:t>
              </a: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19 t</a:t>
              </a: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háng </a:t>
              </a: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9</a:t>
              </a: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 năm</a:t>
              </a:r>
              <a:r>
                <a:rPr lang="en-US" sz="3600" b="0">
                  <a:solidFill>
                    <a:prstClr val="black"/>
                  </a:solidFill>
                  <a:latin typeface="Calibri" panose="020F0502020204030204" pitchFamily="34" charset="0"/>
                  <a:cs typeface="Calibri" panose="020F0502020204030204" pitchFamily="34" charset="0"/>
                </a:rPr>
                <a:t> 2022</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9" name="Picture 8" descr="Logo&#10;&#10;Description automatically generated">
            <a:extLst>
              <a:ext uri="{FF2B5EF4-FFF2-40B4-BE49-F238E27FC236}">
                <a16:creationId xmlns:a16="http://schemas.microsoft.com/office/drawing/2014/main"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54" y="1664864"/>
            <a:ext cx="2359956" cy="797169"/>
          </a:xfrm>
          <a:prstGeom prst="rect">
            <a:avLst/>
          </a:prstGeom>
        </p:spPr>
      </p:pic>
      <p:pic>
        <p:nvPicPr>
          <p:cNvPr id="4" name="Picture 3">
            <a:extLst>
              <a:ext uri="{FF2B5EF4-FFF2-40B4-BE49-F238E27FC236}">
                <a16:creationId xmlns:a16="http://schemas.microsoft.com/office/drawing/2014/main"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65393" y="848150"/>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id="{85096A50-D402-4502-B92B-72756032D508}"/>
              </a:ext>
            </a:extLst>
          </p:cNvPr>
          <p:cNvGrpSpPr/>
          <p:nvPr/>
        </p:nvGrpSpPr>
        <p:grpSpPr>
          <a:xfrm>
            <a:off x="60527" y="792241"/>
            <a:ext cx="11876854" cy="2523792"/>
            <a:chOff x="856327" y="920788"/>
            <a:chExt cx="9273400" cy="1316469"/>
          </a:xfrm>
        </p:grpSpPr>
        <p:sp>
          <p:nvSpPr>
            <p:cNvPr id="10" name="Rounded Rectangle 18">
              <a:extLst>
                <a:ext uri="{FF2B5EF4-FFF2-40B4-BE49-F238E27FC236}">
                  <a16:creationId xmlns:a16="http://schemas.microsoft.com/office/drawing/2014/main" id="{3A1274BA-6D83-4BAE-8AC9-68A1756C4C8B}"/>
                </a:ext>
              </a:extLst>
            </p:cNvPr>
            <p:cNvSpPr/>
            <p:nvPr/>
          </p:nvSpPr>
          <p:spPr>
            <a:xfrm>
              <a:off x="1001579" y="981913"/>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id="{8F333770-1B9D-4E0F-BD31-9892AD608FDA}"/>
              </a:ext>
            </a:extLst>
          </p:cNvPr>
          <p:cNvGrpSpPr/>
          <p:nvPr/>
        </p:nvGrpSpPr>
        <p:grpSpPr>
          <a:xfrm>
            <a:off x="52193" y="3254305"/>
            <a:ext cx="11742309" cy="1936095"/>
            <a:chOff x="937075" y="818289"/>
            <a:chExt cx="11879939" cy="1847348"/>
          </a:xfrm>
        </p:grpSpPr>
        <p:sp>
          <p:nvSpPr>
            <p:cNvPr id="16" name="Rounded Rectangle 24">
              <a:extLst>
                <a:ext uri="{FF2B5EF4-FFF2-40B4-BE49-F238E27FC236}">
                  <a16:creationId xmlns:a16="http://schemas.microsoft.com/office/drawing/2014/main"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id="{BBE68C37-5D24-4B70-BCB8-B6DAA3FE51F6}"/>
              </a:ext>
            </a:extLst>
          </p:cNvPr>
          <p:cNvGrpSpPr/>
          <p:nvPr/>
        </p:nvGrpSpPr>
        <p:grpSpPr>
          <a:xfrm>
            <a:off x="146678" y="5241302"/>
            <a:ext cx="11658301" cy="1474213"/>
            <a:chOff x="634815" y="1164235"/>
            <a:chExt cx="10372059" cy="1213789"/>
          </a:xfrm>
        </p:grpSpPr>
        <p:sp>
          <p:nvSpPr>
            <p:cNvPr id="23" name="Rounded Rectangle 15">
              <a:extLst>
                <a:ext uri="{FF2B5EF4-FFF2-40B4-BE49-F238E27FC236}">
                  <a16:creationId xmlns:a16="http://schemas.microsoft.com/office/drawing/2014/main" id="{038EEFFC-0AB1-46BA-A3A5-2BD93FB9A871}"/>
                </a:ext>
              </a:extLst>
            </p:cNvPr>
            <p:cNvSpPr/>
            <p:nvPr/>
          </p:nvSpPr>
          <p:spPr>
            <a:xfrm>
              <a:off x="861224" y="1177138"/>
              <a:ext cx="10145650" cy="1200886"/>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a:t>
            </a:r>
            <a:r>
              <a:rPr lang="vi-VN"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3115836" y="2148986"/>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id="{B0ED5901-31E4-4089-9D3A-9C285401AB5D}"/>
              </a:ext>
            </a:extLst>
          </p:cNvPr>
          <p:cNvSpPr txBox="1"/>
          <p:nvPr/>
        </p:nvSpPr>
        <p:spPr>
          <a:xfrm>
            <a:off x="2158810" y="3602600"/>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id="{08531CBA-898E-42CA-923E-42304CBB64EE}"/>
              </a:ext>
            </a:extLst>
          </p:cNvPr>
          <p:cNvSpPr txBox="1"/>
          <p:nvPr/>
        </p:nvSpPr>
        <p:spPr>
          <a:xfrm>
            <a:off x="8610131" y="3605351"/>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id="{C6B27857-85AE-4B01-AE7C-8A28342B0EA2}"/>
              </a:ext>
            </a:extLst>
          </p:cNvPr>
          <p:cNvCxnSpPr>
            <a:cxnSpLocks/>
          </p:cNvCxnSpPr>
          <p:nvPr/>
        </p:nvCxnSpPr>
        <p:spPr>
          <a:xfrm flipH="1">
            <a:off x="8679281" y="1813520"/>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0389F26-EF05-4369-9BE1-4E2DF6A0A0ED}"/>
              </a:ext>
            </a:extLst>
          </p:cNvPr>
          <p:cNvCxnSpPr>
            <a:cxnSpLocks/>
          </p:cNvCxnSpPr>
          <p:nvPr/>
        </p:nvCxnSpPr>
        <p:spPr>
          <a:xfrm flipH="1">
            <a:off x="4212926"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0B089A53-0932-4086-AAB1-679E925ADE90}"/>
              </a:ext>
            </a:extLst>
          </p:cNvPr>
          <p:cNvCxnSpPr>
            <a:cxnSpLocks/>
          </p:cNvCxnSpPr>
          <p:nvPr/>
        </p:nvCxnSpPr>
        <p:spPr>
          <a:xfrm flipH="1">
            <a:off x="9318840" y="2183656"/>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20376CBF-6FEE-43F1-AC9B-B233229B6C66}"/>
              </a:ext>
            </a:extLst>
          </p:cNvPr>
          <p:cNvCxnSpPr>
            <a:cxnSpLocks/>
          </p:cNvCxnSpPr>
          <p:nvPr/>
        </p:nvCxnSpPr>
        <p:spPr>
          <a:xfrm flipH="1">
            <a:off x="9421412" y="2192834"/>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7.40741E-7 L -0.03177 0.48773 " pathEditMode="relative" rAng="0" ptsTypes="AA">
                                          <p:cBhvr>
                                            <p:cTn id="37" dur="2000" fill="hold"/>
                                            <p:tgtEl>
                                              <p:spTgt spid="27"/>
                                            </p:tgtEl>
                                            <p:attrNameLst>
                                              <p:attrName>ppt_x</p:attrName>
                                              <p:attrName>ppt_y</p:attrName>
                                            </p:attrNameLst>
                                          </p:cBhvr>
                                          <p:rCtr x="-1940" y="24398"/>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45833E-6 -7.40741E-7 L 0.31289 0.27708 " pathEditMode="relative" rAng="0" ptsTypes="AA">
                                          <p:cBhvr>
                                            <p:cTn id="51" dur="2000" fill="hold"/>
                                            <p:tgtEl>
                                              <p:spTgt spid="44"/>
                                            </p:tgtEl>
                                            <p:attrNameLst>
                                              <p:attrName>ppt_x</p:attrName>
                                              <p:attrName>ppt_y</p:attrName>
                                            </p:attrNameLst>
                                          </p:cBhvr>
                                          <p:rCtr x="15651" y="13819"/>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0.00169 7.40741E-7 L 0.03437 0.26852 " pathEditMode="relative" rAng="0" ptsTypes="AA">
                                          <p:cBhvr>
                                            <p:cTn id="65" dur="2000" fill="hold"/>
                                            <p:tgtEl>
                                              <p:spTgt spid="46"/>
                                            </p:tgtEl>
                                            <p:attrNameLst>
                                              <p:attrName>ppt_x</p:attrName>
                                              <p:attrName>ppt_y</p:attrName>
                                            </p:attrNameLst>
                                          </p:cBhvr>
                                          <p:rCtr x="1797" y="1342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7.40741E-7 L -0.03177 0.48773 " pathEditMode="relative" rAng="0" ptsTypes="AA">
                                          <p:cBhvr>
                                            <p:cTn id="37" dur="2000" fill="hold"/>
                                            <p:tgtEl>
                                              <p:spTgt spid="27"/>
                                            </p:tgtEl>
                                            <p:attrNameLst>
                                              <p:attrName>ppt_x</p:attrName>
                                              <p:attrName>ppt_y</p:attrName>
                                            </p:attrNameLst>
                                          </p:cBhvr>
                                          <p:rCtr x="-1940" y="24398"/>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45833E-6 -7.40741E-7 L 0.31289 0.27708 " pathEditMode="relative" rAng="0" ptsTypes="AA">
                                          <p:cBhvr>
                                            <p:cTn id="51" dur="2000" fill="hold"/>
                                            <p:tgtEl>
                                              <p:spTgt spid="44"/>
                                            </p:tgtEl>
                                            <p:attrNameLst>
                                              <p:attrName>ppt_x</p:attrName>
                                              <p:attrName>ppt_y</p:attrName>
                                            </p:attrNameLst>
                                          </p:cBhvr>
                                          <p:rCtr x="15651" y="13819"/>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0.00169 7.40741E-7 L 0.03437 0.26852 " pathEditMode="relative" rAng="0" ptsTypes="AA">
                                          <p:cBhvr>
                                            <p:cTn id="65" dur="2000" fill="hold"/>
                                            <p:tgtEl>
                                              <p:spTgt spid="46"/>
                                            </p:tgtEl>
                                            <p:attrNameLst>
                                              <p:attrName>ppt_x</p:attrName>
                                              <p:attrName>ppt_y</p:attrName>
                                            </p:attrNameLst>
                                          </p:cBhvr>
                                          <p:rCtr x="1797" y="1342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184388"/>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7877575" y="3839749"/>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4.16667E-6 6.07153E-17 L -0.16601 0.22291 " pathEditMode="relative" rAng="0" ptsTypes="AA">
                                          <p:cBhvr>
                                            <p:cTn id="37" dur="2000" fill="hold"/>
                                            <p:tgtEl>
                                              <p:spTgt spid="27"/>
                                            </p:tgtEl>
                                            <p:attrNameLst>
                                              <p:attrName>ppt_x</p:attrName>
                                              <p:attrName>ppt_y</p:attrName>
                                            </p:attrNameLst>
                                          </p:cBhvr>
                                          <p:rCtr x="-8359" y="10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4.16667E-6 6.07153E-17 L -0.16601 0.22291 " pathEditMode="relative" rAng="0" ptsTypes="AA">
                                          <p:cBhvr>
                                            <p:cTn id="37" dur="2000" fill="hold"/>
                                            <p:tgtEl>
                                              <p:spTgt spid="27"/>
                                            </p:tgtEl>
                                            <p:attrNameLst>
                                              <p:attrName>ppt_x</p:attrName>
                                              <p:attrName>ppt_y</p:attrName>
                                            </p:attrNameLst>
                                          </p:cBhvr>
                                          <p:rCtr x="-8359" y="10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7126260" y="2677002"/>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4" name="Straight Connector 3">
            <a:extLst>
              <a:ext uri="{FF2B5EF4-FFF2-40B4-BE49-F238E27FC236}">
                <a16:creationId xmlns:a16="http://schemas.microsoft.com/office/drawing/2014/main" id="{A0C57542-0669-7492-0768-CDBE858B2BC9}"/>
              </a:ext>
            </a:extLst>
          </p:cNvPr>
          <p:cNvCxnSpPr>
            <a:cxnSpLocks/>
          </p:cNvCxnSpPr>
          <p:nvPr/>
        </p:nvCxnSpPr>
        <p:spPr>
          <a:xfrm flipH="1">
            <a:off x="3029251" y="3261777"/>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EDA41CCE-D2D4-3D81-37D2-882138D979CA}"/>
              </a:ext>
            </a:extLst>
          </p:cNvPr>
          <p:cNvCxnSpPr>
            <a:cxnSpLocks/>
          </p:cNvCxnSpPr>
          <p:nvPr/>
        </p:nvCxnSpPr>
        <p:spPr>
          <a:xfrm flipH="1">
            <a:off x="8040933" y="3313013"/>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BA03DBCB-2879-8AA5-56E6-728667663733}"/>
              </a:ext>
            </a:extLst>
          </p:cNvPr>
          <p:cNvCxnSpPr>
            <a:cxnSpLocks/>
          </p:cNvCxnSpPr>
          <p:nvPr/>
        </p:nvCxnSpPr>
        <p:spPr>
          <a:xfrm flipH="1">
            <a:off x="9703232" y="3313013"/>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11875 0.38125 " pathEditMode="relative" rAng="0" ptsTypes="AA">
                                          <p:cBhvr>
                                            <p:cTn id="37" dur="2000" fill="hold"/>
                                            <p:tgtEl>
                                              <p:spTgt spid="27"/>
                                            </p:tgtEl>
                                            <p:attrNameLst>
                                              <p:attrName>ppt_x</p:attrName>
                                              <p:attrName>ppt_y</p:attrName>
                                            </p:attrNameLst>
                                          </p:cBhvr>
                                          <p:rCtr x="-5807" y="19236"/>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11875 0.38125 " pathEditMode="relative" rAng="0" ptsTypes="AA">
                                          <p:cBhvr>
                                            <p:cTn id="37" dur="2000" fill="hold"/>
                                            <p:tgtEl>
                                              <p:spTgt spid="27"/>
                                            </p:tgtEl>
                                            <p:attrNameLst>
                                              <p:attrName>ppt_x</p:attrName>
                                              <p:attrName>ppt_y</p:attrName>
                                            </p:attrNameLst>
                                          </p:cBhvr>
                                          <p:rCtr x="-5807" y="19236"/>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735174"/>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764048"/>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67650" y="6235146"/>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6">
            <a:extLst>
              <a:ext uri="{FF2B5EF4-FFF2-40B4-BE49-F238E27FC236}">
                <a16:creationId xmlns:a16="http://schemas.microsoft.com/office/drawing/2014/main" id="{8E0C11C4-FF03-90B2-5169-8AA11B5FDFAD}"/>
              </a:ext>
            </a:extLst>
          </p:cNvPr>
          <p:cNvSpPr/>
          <p:nvPr/>
        </p:nvSpPr>
        <p:spPr>
          <a:xfrm>
            <a:off x="537328" y="432137"/>
            <a:ext cx="11472420" cy="5007129"/>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3" name="Group 2">
            <a:extLst>
              <a:ext uri="{FF2B5EF4-FFF2-40B4-BE49-F238E27FC236}">
                <a16:creationId xmlns:a16="http://schemas.microsoft.com/office/drawing/2014/main" id="{92CA0D3C-DBB7-77FA-0AC4-D59996226601}"/>
              </a:ext>
            </a:extLst>
          </p:cNvPr>
          <p:cNvGrpSpPr/>
          <p:nvPr/>
        </p:nvGrpSpPr>
        <p:grpSpPr>
          <a:xfrm>
            <a:off x="2857535" y="594440"/>
            <a:ext cx="7098967" cy="824294"/>
            <a:chOff x="2873170" y="242722"/>
            <a:chExt cx="4472690" cy="1381763"/>
          </a:xfrm>
        </p:grpSpPr>
        <p:sp>
          <p:nvSpPr>
            <p:cNvPr id="5" name="îṥḷíďê">
              <a:extLst>
                <a:ext uri="{FF2B5EF4-FFF2-40B4-BE49-F238E27FC236}">
                  <a16:creationId xmlns:a16="http://schemas.microsoft.com/office/drawing/2014/main" id="{74837C7D-C62B-E407-6CAF-4213C92DB2CF}"/>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Google Shape;5317;p41">
              <a:extLst>
                <a:ext uri="{FF2B5EF4-FFF2-40B4-BE49-F238E27FC236}">
                  <a16:creationId xmlns:a16="http://schemas.microsoft.com/office/drawing/2014/main" id="{148F6486-4EB8-1182-9D10-7DC703939B13}"/>
                </a:ext>
              </a:extLst>
            </p:cNvPr>
            <p:cNvSpPr txBox="1">
              <a:spLocks/>
            </p:cNvSpPr>
            <p:nvPr/>
          </p:nvSpPr>
          <p:spPr>
            <a:xfrm>
              <a:off x="2977406" y="242722"/>
              <a:ext cx="436845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en-US" sz="4800">
                  <a:solidFill>
                    <a:srgbClr val="FF0000"/>
                  </a:solidFill>
                  <a:latin typeface="Times New Roman" panose="02020603050405020304" pitchFamily="18" charset="0"/>
                  <a:cs typeface="Times New Roman" panose="02020603050405020304" pitchFamily="18" charset="0"/>
                </a:rPr>
                <a:t>YÊU CẦU CẦN ĐẠT</a:t>
              </a:r>
              <a:endParaRPr kumimoji="0" lang="en-US" sz="4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Gloria Hallelujah"/>
              </a:endParaRPr>
            </a:p>
          </p:txBody>
        </p:sp>
      </p:grpSp>
      <p:sp>
        <p:nvSpPr>
          <p:cNvPr id="22" name="TextBox 21">
            <a:extLst>
              <a:ext uri="{FF2B5EF4-FFF2-40B4-BE49-F238E27FC236}">
                <a16:creationId xmlns:a16="http://schemas.microsoft.com/office/drawing/2014/main" id="{31E46982-FCB7-86C2-9983-F80B51E37C18}"/>
              </a:ext>
            </a:extLst>
          </p:cNvPr>
          <p:cNvSpPr txBox="1"/>
          <p:nvPr/>
        </p:nvSpPr>
        <p:spPr>
          <a:xfrm>
            <a:off x="1168193" y="1510810"/>
            <a:ext cx="10069739" cy="3820533"/>
          </a:xfrm>
          <a:prstGeom prst="rect">
            <a:avLst/>
          </a:prstGeom>
          <a:noFill/>
        </p:spPr>
        <p:txBody>
          <a:bodyPr wrap="square">
            <a:spAutoFit/>
          </a:bodyPr>
          <a:lstStyle/>
          <a:p>
            <a:pPr indent="228600" algn="just">
              <a:lnSpc>
                <a:spcPct val="120000"/>
              </a:lnSpc>
              <a:spcBef>
                <a:spcPts val="300"/>
              </a:spcBef>
              <a:spcAft>
                <a:spcPts val="300"/>
              </a:spcAft>
            </a:pPr>
            <a:r>
              <a:rPr lang="nl-NL" sz="2800" b="1">
                <a:effectLst/>
                <a:latin typeface="Times New Roman" panose="02020603050405020304" pitchFamily="18" charset="0"/>
                <a:ea typeface="Calibri" panose="020F0502020204030204" pitchFamily="34" charset="0"/>
              </a:rPr>
              <a:t>- Đọc đúng từ ngữ, câu, đoạn và toàn bộ câu chuyện “Nhật kí tập bơi”.</a:t>
            </a:r>
            <a:endParaRPr lang="en-US" sz="2800" b="1">
              <a:effectLst/>
              <a:latin typeface="Times New Roman" panose="02020603050405020304" pitchFamily="18" charset="0"/>
              <a:ea typeface="Calibri" panose="020F0502020204030204" pitchFamily="34" charset="0"/>
            </a:endParaRPr>
          </a:p>
          <a:p>
            <a:pPr indent="228600" algn="just">
              <a:lnSpc>
                <a:spcPct val="120000"/>
              </a:lnSpc>
              <a:spcBef>
                <a:spcPts val="300"/>
              </a:spcBef>
              <a:spcAft>
                <a:spcPts val="300"/>
              </a:spcAft>
            </a:pPr>
            <a:r>
              <a:rPr lang="nl-NL" sz="2800" b="1">
                <a:effectLst/>
                <a:latin typeface="Times New Roman" panose="02020603050405020304" pitchFamily="18" charset="0"/>
                <a:ea typeface="Calibri" panose="020F0502020204030204" pitchFamily="34" charset="0"/>
              </a:rPr>
              <a:t>- Bước đầu biết thể hiện tâm trạng, cảm xúc của nhân vật trong câu chuyện qua giọng đọc, biết nghỉ hơi ở chỗ có dấu câu.</a:t>
            </a:r>
            <a:endParaRPr lang="en-US" sz="2800" b="1">
              <a:effectLst/>
              <a:latin typeface="Times New Roman" panose="02020603050405020304" pitchFamily="18" charset="0"/>
              <a:ea typeface="Calibri" panose="020F0502020204030204" pitchFamily="34" charset="0"/>
            </a:endParaRPr>
          </a:p>
          <a:p>
            <a:pPr indent="228600" algn="just">
              <a:lnSpc>
                <a:spcPct val="120000"/>
              </a:lnSpc>
              <a:spcBef>
                <a:spcPts val="300"/>
              </a:spcBef>
              <a:spcAft>
                <a:spcPts val="300"/>
              </a:spcAft>
            </a:pPr>
            <a:r>
              <a:rPr lang="nl-NL" sz="2800" b="1">
                <a:effectLst/>
                <a:latin typeface="Times New Roman" panose="02020603050405020304" pitchFamily="18" charset="0"/>
                <a:ea typeface="Calibri" panose="020F0502020204030204" pitchFamily="34" charset="0"/>
              </a:rPr>
              <a:t>- Hiểu nội dung bài: Khi tập luyện để làm bất cứ điều gì, ta không được nản chí và cần cố gắng hết mình, chắc chắn ta sẽ thành công.</a:t>
            </a:r>
            <a:endParaRPr lang="en-US" sz="2800" b="1">
              <a:effectLst/>
              <a:latin typeface="Times New Roman" panose="02020603050405020304" pitchFamily="18" charset="0"/>
              <a:ea typeface="Calibri" panose="020F0502020204030204" pitchFamily="34" charset="0"/>
            </a:endParaRPr>
          </a:p>
        </p:txBody>
      </p:sp>
      <p:grpSp>
        <p:nvGrpSpPr>
          <p:cNvPr id="6" name="Group 5">
            <a:extLst>
              <a:ext uri="{FF2B5EF4-FFF2-40B4-BE49-F238E27FC236}">
                <a16:creationId xmlns:a16="http://schemas.microsoft.com/office/drawing/2014/main" id="{FB8C69BC-0FE6-DF6B-5C5E-25C5DC2B6E82}"/>
              </a:ext>
            </a:extLst>
          </p:cNvPr>
          <p:cNvGrpSpPr/>
          <p:nvPr/>
        </p:nvGrpSpPr>
        <p:grpSpPr>
          <a:xfrm>
            <a:off x="906356" y="1402887"/>
            <a:ext cx="791075" cy="718426"/>
            <a:chOff x="612559" y="1116397"/>
            <a:chExt cx="791075" cy="718426"/>
          </a:xfrm>
        </p:grpSpPr>
        <p:pic>
          <p:nvPicPr>
            <p:cNvPr id="7" name="图片 12">
              <a:extLst>
                <a:ext uri="{FF2B5EF4-FFF2-40B4-BE49-F238E27FC236}">
                  <a16:creationId xmlns:a16="http://schemas.microsoft.com/office/drawing/2014/main" id="{18835581-3F29-E5E8-14AE-2F95B98CD623}"/>
                </a:ext>
              </a:extLst>
            </p:cNvPr>
            <p:cNvPicPr>
              <a:picLocks noChangeAspect="1"/>
            </p:cNvPicPr>
            <p:nvPr/>
          </p:nvPicPr>
          <p:blipFill>
            <a:blip r:embed="rId2"/>
            <a:stretch>
              <a:fillRect/>
            </a:stretch>
          </p:blipFill>
          <p:spPr>
            <a:xfrm>
              <a:off x="736411" y="1116397"/>
              <a:ext cx="667223" cy="698995"/>
            </a:xfrm>
            <a:prstGeom prst="rect">
              <a:avLst/>
            </a:prstGeom>
          </p:spPr>
        </p:pic>
        <p:pic>
          <p:nvPicPr>
            <p:cNvPr id="8" name="Picture 7">
              <a:extLst>
                <a:ext uri="{FF2B5EF4-FFF2-40B4-BE49-F238E27FC236}">
                  <a16:creationId xmlns:a16="http://schemas.microsoft.com/office/drawing/2014/main" id="{06CA27C1-782D-9272-1462-1521538F429F}"/>
                </a:ext>
              </a:extLst>
            </p:cNvPr>
            <p:cNvPicPr>
              <a:picLocks noChangeAspect="1"/>
            </p:cNvPicPr>
            <p:nvPr/>
          </p:nvPicPr>
          <p:blipFill>
            <a:blip r:embed="rId3"/>
            <a:stretch>
              <a:fillRect/>
            </a:stretch>
          </p:blipFill>
          <p:spPr>
            <a:xfrm>
              <a:off x="612559" y="1338971"/>
              <a:ext cx="379735" cy="495852"/>
            </a:xfrm>
            <a:prstGeom prst="rect">
              <a:avLst/>
            </a:prstGeom>
          </p:spPr>
        </p:pic>
      </p:grpSp>
      <p:grpSp>
        <p:nvGrpSpPr>
          <p:cNvPr id="13" name="Group 12">
            <a:extLst>
              <a:ext uri="{FF2B5EF4-FFF2-40B4-BE49-F238E27FC236}">
                <a16:creationId xmlns:a16="http://schemas.microsoft.com/office/drawing/2014/main" id="{C8E042FA-93AE-F064-3F5F-2F317BEE4C6E}"/>
              </a:ext>
            </a:extLst>
          </p:cNvPr>
          <p:cNvGrpSpPr/>
          <p:nvPr/>
        </p:nvGrpSpPr>
        <p:grpSpPr>
          <a:xfrm>
            <a:off x="869044" y="2477902"/>
            <a:ext cx="828387" cy="737953"/>
            <a:chOff x="1833014" y="2061054"/>
            <a:chExt cx="828387" cy="737953"/>
          </a:xfrm>
        </p:grpSpPr>
        <p:pic>
          <p:nvPicPr>
            <p:cNvPr id="14" name="图片 12">
              <a:extLst>
                <a:ext uri="{FF2B5EF4-FFF2-40B4-BE49-F238E27FC236}">
                  <a16:creationId xmlns:a16="http://schemas.microsoft.com/office/drawing/2014/main" id="{6610F33C-E841-6D06-FB02-460CFC853F11}"/>
                </a:ext>
              </a:extLst>
            </p:cNvPr>
            <p:cNvPicPr>
              <a:picLocks noChangeAspect="1"/>
            </p:cNvPicPr>
            <p:nvPr/>
          </p:nvPicPr>
          <p:blipFill>
            <a:blip r:embed="rId2"/>
            <a:stretch>
              <a:fillRect/>
            </a:stretch>
          </p:blipFill>
          <p:spPr>
            <a:xfrm>
              <a:off x="1994178" y="2061054"/>
              <a:ext cx="667223" cy="698995"/>
            </a:xfrm>
            <a:prstGeom prst="rect">
              <a:avLst/>
            </a:prstGeom>
          </p:spPr>
        </p:pic>
        <p:pic>
          <p:nvPicPr>
            <p:cNvPr id="15" name="Picture 14">
              <a:extLst>
                <a:ext uri="{FF2B5EF4-FFF2-40B4-BE49-F238E27FC236}">
                  <a16:creationId xmlns:a16="http://schemas.microsoft.com/office/drawing/2014/main" id="{E6F3C234-7226-ACD1-3650-405AAC056451}"/>
                </a:ext>
              </a:extLst>
            </p:cNvPr>
            <p:cNvPicPr>
              <a:picLocks noChangeAspect="1"/>
            </p:cNvPicPr>
            <p:nvPr/>
          </p:nvPicPr>
          <p:blipFill>
            <a:blip r:embed="rId4"/>
            <a:stretch>
              <a:fillRect/>
            </a:stretch>
          </p:blipFill>
          <p:spPr>
            <a:xfrm>
              <a:off x="1833014" y="2326856"/>
              <a:ext cx="394456" cy="472151"/>
            </a:xfrm>
            <a:prstGeom prst="rect">
              <a:avLst/>
            </a:prstGeom>
          </p:spPr>
        </p:pic>
      </p:grpSp>
      <p:grpSp>
        <p:nvGrpSpPr>
          <p:cNvPr id="16" name="Group 15">
            <a:extLst>
              <a:ext uri="{FF2B5EF4-FFF2-40B4-BE49-F238E27FC236}">
                <a16:creationId xmlns:a16="http://schemas.microsoft.com/office/drawing/2014/main" id="{D5E1EF07-B20B-15C6-3E88-B6CCFC8B4FE8}"/>
              </a:ext>
            </a:extLst>
          </p:cNvPr>
          <p:cNvGrpSpPr/>
          <p:nvPr/>
        </p:nvGrpSpPr>
        <p:grpSpPr>
          <a:xfrm>
            <a:off x="946602" y="3517277"/>
            <a:ext cx="782445" cy="749475"/>
            <a:chOff x="1778637" y="2799007"/>
            <a:chExt cx="782445" cy="749475"/>
          </a:xfrm>
        </p:grpSpPr>
        <p:pic>
          <p:nvPicPr>
            <p:cNvPr id="17" name="图片 12">
              <a:extLst>
                <a:ext uri="{FF2B5EF4-FFF2-40B4-BE49-F238E27FC236}">
                  <a16:creationId xmlns:a16="http://schemas.microsoft.com/office/drawing/2014/main" id="{0EFE7A4B-849D-629B-3706-0102ECA4E3C3}"/>
                </a:ext>
              </a:extLst>
            </p:cNvPr>
            <p:cNvPicPr>
              <a:picLocks noChangeAspect="1"/>
            </p:cNvPicPr>
            <p:nvPr/>
          </p:nvPicPr>
          <p:blipFill>
            <a:blip r:embed="rId2"/>
            <a:stretch>
              <a:fillRect/>
            </a:stretch>
          </p:blipFill>
          <p:spPr>
            <a:xfrm>
              <a:off x="1893859" y="2799007"/>
              <a:ext cx="667223" cy="698995"/>
            </a:xfrm>
            <a:prstGeom prst="rect">
              <a:avLst/>
            </a:prstGeom>
          </p:spPr>
        </p:pic>
        <p:pic>
          <p:nvPicPr>
            <p:cNvPr id="18" name="Picture 17">
              <a:extLst>
                <a:ext uri="{FF2B5EF4-FFF2-40B4-BE49-F238E27FC236}">
                  <a16:creationId xmlns:a16="http://schemas.microsoft.com/office/drawing/2014/main" id="{928A2812-580E-F937-126C-92138331C460}"/>
                </a:ext>
              </a:extLst>
            </p:cNvPr>
            <p:cNvPicPr>
              <a:picLocks noChangeAspect="1"/>
            </p:cNvPicPr>
            <p:nvPr/>
          </p:nvPicPr>
          <p:blipFill>
            <a:blip r:embed="rId5"/>
            <a:stretch>
              <a:fillRect/>
            </a:stretch>
          </p:blipFill>
          <p:spPr>
            <a:xfrm>
              <a:off x="1778637" y="3025261"/>
              <a:ext cx="431081" cy="523221"/>
            </a:xfrm>
            <a:prstGeom prst="rect">
              <a:avLst/>
            </a:prstGeom>
          </p:spPr>
        </p:pic>
      </p:grpSp>
    </p:spTree>
    <p:extLst>
      <p:ext uri="{BB962C8B-B14F-4D97-AF65-F5344CB8AC3E}">
        <p14:creationId xmlns:p14="http://schemas.microsoft.com/office/powerpoint/2010/main" val="31579611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80000">
                                          <p:cBhvr additive="base">
                                            <p:cTn id="11" dur="50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8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80000">
                                          <p:cBhvr additive="base">
                                            <p:cTn id="15" dur="500" fill="hold"/>
                                            <p:tgtEl>
                                              <p:spTgt spid="16"/>
                                            </p:tgtEl>
                                            <p:attrNameLst>
                                              <p:attrName>ppt_x</p:attrName>
                                            </p:attrNameLst>
                                          </p:cBhvr>
                                          <p:tavLst>
                                            <p:tav tm="0">
                                              <p:val>
                                                <p:strVal val="0-#ppt_w/2"/>
                                              </p:val>
                                            </p:tav>
                                            <p:tav tm="100000">
                                              <p:val>
                                                <p:strVal val="#ppt_x"/>
                                              </p:val>
                                            </p:tav>
                                          </p:tavLst>
                                        </p:anim>
                                        <p:anim calcmode="lin" valueType="num" p14:bounceEnd="80000">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2002868" y="791898"/>
            <a:ext cx="10381044" cy="492443"/>
          </a:xfrm>
          <a:prstGeom prst="rect">
            <a:avLst/>
          </a:prstGeom>
          <a:noFill/>
        </p:spPr>
        <p:txBody>
          <a:bodyPr wrap="square" rtlCol="0">
            <a:spAutoFit/>
          </a:bodyPr>
          <a:lstStyle/>
          <a:p>
            <a:pPr lvl="0">
              <a:defRPr/>
            </a:pPr>
            <a:r>
              <a:rPr lang="vi-VN" sz="2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a:t>
            </a:r>
            <a:r>
              <a:rPr lang="vi-VN" sz="2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chuẩn bị</a:t>
            </a:r>
            <a:r>
              <a:rPr lang="en-US" sz="2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 </a:t>
            </a:r>
            <a:r>
              <a:rPr lang="vi-VN" sz="2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50" y="1299731"/>
            <a:ext cx="10704070" cy="3464421"/>
            <a:chOff x="1295416" y="2038218"/>
            <a:chExt cx="10979695" cy="2999434"/>
          </a:xfrm>
        </p:grpSpPr>
        <p:sp>
          <p:nvSpPr>
            <p:cNvPr id="30" name="圆角矩形 2">
              <a:extLst>
                <a:ext uri="{FF2B5EF4-FFF2-40B4-BE49-F238E27FC236}">
                  <a16:creationId xmlns:a16="http://schemas.microsoft.com/office/drawing/2014/main"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497774" y="2399624"/>
              <a:ext cx="10577951" cy="2638028"/>
            </a:xfrm>
            <a:prstGeom prst="rect">
              <a:avLst/>
            </a:prstGeom>
            <a:noFill/>
          </p:spPr>
          <p:txBody>
            <a:bodyPr wrap="square" rtlCol="0">
              <a:spAutoFit/>
            </a:bodyPr>
            <a:lstStyle/>
            <a:p>
              <a:pPr lvl="0" algn="just"/>
              <a:r>
                <a:rPr 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438150" y="4606907"/>
            <a:ext cx="9804679" cy="1805760"/>
            <a:chOff x="1198086" y="4649635"/>
            <a:chExt cx="9047426" cy="1805760"/>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198086" y="4649635"/>
              <a:ext cx="9047426" cy="1805760"/>
              <a:chOff x="2159706" y="4093390"/>
              <a:chExt cx="9047426" cy="1805760"/>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96919" y="4093390"/>
                <a:ext cx="9010213" cy="1805760"/>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547514" y="4913204"/>
              <a:ext cx="75434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a:t>
              </a:r>
              <a:r>
                <a:rPr lang="vi-VN" sz="2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 cặp</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kính bơi màu hồng.</a:t>
              </a:r>
              <a:endParaRPr kumimoji="0" lang="en-US" sz="28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id="{D30575D1-4DDD-41ED-A8A1-2F08DC1933DE}"/>
              </a:ext>
            </a:extLst>
          </p:cNvPr>
          <p:cNvCxnSpPr>
            <a:cxnSpLocks/>
          </p:cNvCxnSpPr>
          <p:nvPr/>
        </p:nvCxnSpPr>
        <p:spPr>
          <a:xfrm>
            <a:off x="8065688" y="2736765"/>
            <a:ext cx="298425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966D78-3138-4C93-A4F5-50884E10D8AF}"/>
              </a:ext>
            </a:extLst>
          </p:cNvPr>
          <p:cNvCxnSpPr>
            <a:cxnSpLocks/>
          </p:cNvCxnSpPr>
          <p:nvPr/>
        </p:nvCxnSpPr>
        <p:spPr>
          <a:xfrm>
            <a:off x="837029" y="3240658"/>
            <a:ext cx="997214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45E8CB-3656-4385-F397-58FEDDA3E001}"/>
              </a:ext>
            </a:extLst>
          </p:cNvPr>
          <p:cNvCxnSpPr>
            <a:cxnSpLocks/>
          </p:cNvCxnSpPr>
          <p:nvPr/>
        </p:nvCxnSpPr>
        <p:spPr>
          <a:xfrm>
            <a:off x="790595" y="3739567"/>
            <a:ext cx="607221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5C9939E-A66A-95E5-A32C-F93087FFBF37}"/>
              </a:ext>
            </a:extLst>
          </p:cNvPr>
          <p:cNvCxnSpPr>
            <a:cxnSpLocks/>
          </p:cNvCxnSpPr>
          <p:nvPr/>
        </p:nvCxnSpPr>
        <p:spPr>
          <a:xfrm>
            <a:off x="3299578" y="2736765"/>
            <a:ext cx="456426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left)">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left)">
                                          <p:cBhvr>
                                            <p:cTn id="8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left)">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left)">
                                          <p:cBhvr>
                                            <p:cTn id="8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958251" y="4715426"/>
            <a:ext cx="9045179" cy="1735817"/>
            <a:chOff x="1599837" y="4557690"/>
            <a:chExt cx="8645675" cy="193178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557690"/>
              <a:ext cx="8645675" cy="1931788"/>
              <a:chOff x="2159706" y="4059307"/>
              <a:chExt cx="8645675" cy="193178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96919" y="4059307"/>
                <a:ext cx="8608462" cy="193178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00238" y="4923418"/>
              <a:ext cx="715082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Arial-Rounded" panose="020B0500000000000000" pitchFamily="34" charset="0"/>
                  <a:ea typeface="Arial-Rounded" panose="020B0500000000000000" pitchFamily="34" charset="0"/>
                  <a:cs typeface="Arial-Rounded" panose="020B0500000000000000" pitchFamily="34" charset="0"/>
                </a:rPr>
                <a:t>Đầu tiên bạn phấn khích (vì có đồ bơi đẹp), sau đó bạn sợ (bị sặc nước), cuối cùng bạn buồn (khi hết giờ bơi mà vẫn chưa thở được dưới nước.)</a:t>
              </a:r>
              <a:endParaRPr kumimoji="0" lang="en-US" sz="24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8"/>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9"/>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id="{2B63B7D4-3683-47E3-87A4-3CA3D21C133C}"/>
              </a:ext>
            </a:extLst>
          </p:cNvPr>
          <p:cNvGrpSpPr/>
          <p:nvPr/>
        </p:nvGrpSpPr>
        <p:grpSpPr>
          <a:xfrm>
            <a:off x="440721" y="1434947"/>
            <a:ext cx="10492662" cy="3403606"/>
            <a:chOff x="1223411" y="1442044"/>
            <a:chExt cx="10492662" cy="2162720"/>
          </a:xfrm>
        </p:grpSpPr>
        <p:sp>
          <p:nvSpPr>
            <p:cNvPr id="65" name="圆角矩形 2">
              <a:extLst>
                <a:ext uri="{FF2B5EF4-FFF2-40B4-BE49-F238E27FC236}">
                  <a16:creationId xmlns:a16="http://schemas.microsoft.com/office/drawing/2014/main"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B0EB8FFB-BF68-41FD-B442-70F05A2D73DE}"/>
                </a:ext>
              </a:extLst>
            </p:cNvPr>
            <p:cNvSpPr txBox="1"/>
            <p:nvPr/>
          </p:nvSpPr>
          <p:spPr>
            <a:xfrm>
              <a:off x="1460821" y="1684777"/>
              <a:ext cx="10255252" cy="1818777"/>
            </a:xfrm>
            <a:prstGeom prst="rect">
              <a:avLst/>
            </a:prstGeom>
            <a:noFill/>
          </p:spPr>
          <p:txBody>
            <a:bodyPr wrap="square" rtlCol="0">
              <a:spAutoFit/>
            </a:bodyPr>
            <a:lstStyle/>
            <a:p>
              <a:pPr lvl="0" algn="just"/>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endPar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9" name="Group 68">
              <a:extLst>
                <a:ext uri="{FF2B5EF4-FFF2-40B4-BE49-F238E27FC236}">
                  <a16:creationId xmlns:a16="http://schemas.microsoft.com/office/drawing/2014/main"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5628220" y="2486834"/>
            <a:ext cx="180952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A376E45-774E-3783-3A95-7D7F5CE91AFA}"/>
              </a:ext>
            </a:extLst>
          </p:cNvPr>
          <p:cNvCxnSpPr>
            <a:cxnSpLocks/>
          </p:cNvCxnSpPr>
          <p:nvPr/>
        </p:nvCxnSpPr>
        <p:spPr>
          <a:xfrm>
            <a:off x="7899662" y="3381865"/>
            <a:ext cx="1838227"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4209BA-1BB1-1707-D0BE-F94344BE320D}"/>
              </a:ext>
            </a:extLst>
          </p:cNvPr>
          <p:cNvCxnSpPr>
            <a:cxnSpLocks/>
          </p:cNvCxnSpPr>
          <p:nvPr/>
        </p:nvCxnSpPr>
        <p:spPr>
          <a:xfrm>
            <a:off x="918440" y="4312113"/>
            <a:ext cx="781649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5F3D6C6-F982-1C5F-4058-0AF902E4C6FD}"/>
              </a:ext>
            </a:extLst>
          </p:cNvPr>
          <p:cNvCxnSpPr>
            <a:cxnSpLocks/>
          </p:cNvCxnSpPr>
          <p:nvPr/>
        </p:nvCxnSpPr>
        <p:spPr>
          <a:xfrm>
            <a:off x="9846837" y="3381078"/>
            <a:ext cx="1041123" cy="78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D2D6AB-59DC-4FDB-F49C-9B1BC20AC9E0}"/>
              </a:ext>
            </a:extLst>
          </p:cNvPr>
          <p:cNvCxnSpPr>
            <a:cxnSpLocks/>
          </p:cNvCxnSpPr>
          <p:nvPr/>
        </p:nvCxnSpPr>
        <p:spPr>
          <a:xfrm flipV="1">
            <a:off x="747753" y="3707877"/>
            <a:ext cx="4361575" cy="628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14:presetBounceEnd="8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8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wipe(left)">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p:cTn id="38" dur="500" fill="hold"/>
                                            <p:tgtEl>
                                              <p:spTgt spid="60"/>
                                            </p:tgtEl>
                                            <p:attrNameLst>
                                              <p:attrName>ppt_w</p:attrName>
                                            </p:attrNameLst>
                                          </p:cBhvr>
                                          <p:tavLst>
                                            <p:tav tm="0">
                                              <p:val>
                                                <p:fltVal val="0"/>
                                              </p:val>
                                            </p:tav>
                                            <p:tav tm="100000">
                                              <p:val>
                                                <p:strVal val="#ppt_w"/>
                                              </p:val>
                                            </p:tav>
                                          </p:tavLst>
                                        </p:anim>
                                        <p:anim calcmode="lin" valueType="num">
                                          <p:cBhvr>
                                            <p:cTn id="39" dur="500" fill="hold"/>
                                            <p:tgtEl>
                                              <p:spTgt spid="60"/>
                                            </p:tgtEl>
                                            <p:attrNameLst>
                                              <p:attrName>ppt_h</p:attrName>
                                            </p:attrNameLst>
                                          </p:cBhvr>
                                          <p:tavLst>
                                            <p:tav tm="0">
                                              <p:val>
                                                <p:fltVal val="0"/>
                                              </p:val>
                                            </p:tav>
                                            <p:tav tm="100000">
                                              <p:val>
                                                <p:strVal val="#ppt_h"/>
                                              </p:val>
                                            </p:tav>
                                          </p:tavLst>
                                        </p:anim>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wipe(left)">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p:cTn id="38" dur="500" fill="hold"/>
                                            <p:tgtEl>
                                              <p:spTgt spid="60"/>
                                            </p:tgtEl>
                                            <p:attrNameLst>
                                              <p:attrName>ppt_w</p:attrName>
                                            </p:attrNameLst>
                                          </p:cBhvr>
                                          <p:tavLst>
                                            <p:tav tm="0">
                                              <p:val>
                                                <p:fltVal val="0"/>
                                              </p:val>
                                            </p:tav>
                                            <p:tav tm="100000">
                                              <p:val>
                                                <p:strVal val="#ppt_w"/>
                                              </p:val>
                                            </p:tav>
                                          </p:tavLst>
                                        </p:anim>
                                        <p:anim calcmode="lin" valueType="num">
                                          <p:cBhvr>
                                            <p:cTn id="39" dur="500" fill="hold"/>
                                            <p:tgtEl>
                                              <p:spTgt spid="60"/>
                                            </p:tgtEl>
                                            <p:attrNameLst>
                                              <p:attrName>ppt_h</p:attrName>
                                            </p:attrNameLst>
                                          </p:cBhvr>
                                          <p:tavLst>
                                            <p:tav tm="0">
                                              <p:val>
                                                <p:fltVal val="0"/>
                                              </p:val>
                                            </p:tav>
                                            <p:tav tm="100000">
                                              <p:val>
                                                <p:strVal val="#ppt_h"/>
                                              </p:val>
                                            </p:tav>
                                          </p:tavLst>
                                        </p:anim>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73255" y="2850706"/>
            <a:ext cx="11069052" cy="3478507"/>
            <a:chOff x="1247790" y="4368099"/>
            <a:chExt cx="9228105" cy="1356807"/>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247790" y="4368099"/>
              <a:ext cx="9228105" cy="1356807"/>
              <a:chOff x="1929323" y="4823879"/>
              <a:chExt cx="9228105" cy="1356807"/>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929323" y="4823879"/>
                <a:ext cx="9228105" cy="1356807"/>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691425" y="4634334"/>
              <a:ext cx="7215741" cy="90037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Group 1">
            <a:extLst>
              <a:ext uri="{FF2B5EF4-FFF2-40B4-BE49-F238E27FC236}">
                <a16:creationId xmlns:a16="http://schemas.microsoft.com/office/drawing/2014/main"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7"/>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8"/>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id="{A8689C1B-C525-421B-9119-ACFFCD291AF4}"/>
              </a:ext>
            </a:extLst>
          </p:cNvPr>
          <p:cNvGrpSpPr/>
          <p:nvPr/>
        </p:nvGrpSpPr>
        <p:grpSpPr>
          <a:xfrm>
            <a:off x="982034" y="4075714"/>
            <a:ext cx="9310978" cy="2183683"/>
            <a:chOff x="934534" y="4590883"/>
            <a:chExt cx="9310978" cy="1852112"/>
          </a:xfrm>
        </p:grpSpPr>
        <p:grpSp>
          <p:nvGrpSpPr>
            <p:cNvPr id="24" name="Group 23">
              <a:extLst>
                <a:ext uri="{FF2B5EF4-FFF2-40B4-BE49-F238E27FC236}">
                  <a16:creationId xmlns:a16="http://schemas.microsoft.com/office/drawing/2014/main"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id="{23EC23CF-14BE-4FA1-A0FB-5885A133B8B7}"/>
                </a:ext>
              </a:extLst>
            </p:cNvPr>
            <p:cNvSpPr txBox="1"/>
            <p:nvPr/>
          </p:nvSpPr>
          <p:spPr>
            <a:xfrm>
              <a:off x="1445981" y="4894429"/>
              <a:ext cx="765878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id="{BAAF246C-4005-4344-95AA-7C197596CF26}"/>
              </a:ext>
            </a:extLst>
          </p:cNvPr>
          <p:cNvCxnSpPr>
            <a:cxnSpLocks/>
          </p:cNvCxnSpPr>
          <p:nvPr/>
        </p:nvCxnSpPr>
        <p:spPr>
          <a:xfrm>
            <a:off x="9016008" y="2851912"/>
            <a:ext cx="1824826" cy="2026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C7942C-AC64-40A8-8810-ABB7EF67F8C9}"/>
              </a:ext>
            </a:extLst>
          </p:cNvPr>
          <p:cNvCxnSpPr>
            <a:cxnSpLocks/>
          </p:cNvCxnSpPr>
          <p:nvPr/>
        </p:nvCxnSpPr>
        <p:spPr>
          <a:xfrm flipV="1">
            <a:off x="842174" y="3276329"/>
            <a:ext cx="8714720" cy="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6050762" y="2294336"/>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9Slide05 Motion Picture" panose="02000000000000000000" pitchFamily="2" charset="0"/>
              </a:rPr>
              <a:t>Theo </a:t>
            </a:r>
            <a:r>
              <a:rPr lang="en-US" sz="4400" b="1" dirty="0" err="1">
                <a:latin typeface="#9Slide05 Motion Picture" panose="02000000000000000000" pitchFamily="2" charset="0"/>
              </a:rPr>
              <a:t>em</a:t>
            </a:r>
            <a:r>
              <a:rPr lang="en-US" sz="4400" b="1" dirty="0">
                <a:latin typeface="#9Slide05 Motion Picture" panose="02000000000000000000" pitchFamily="2" charset="0"/>
              </a:rPr>
              <a:t>, </a:t>
            </a:r>
            <a:r>
              <a:rPr lang="en-US" sz="4400" b="1" dirty="0" err="1">
                <a:latin typeface="#9Slide05 Motion Picture" panose="02000000000000000000" pitchFamily="2" charset="0"/>
              </a:rPr>
              <a:t>việc</a:t>
            </a:r>
            <a:r>
              <a:rPr lang="en-US" sz="4400" b="1" dirty="0">
                <a:latin typeface="#9Slide05 Motion Picture" panose="02000000000000000000" pitchFamily="2" charset="0"/>
              </a:rPr>
              <a:t> </a:t>
            </a:r>
            <a:r>
              <a:rPr lang="en-US" sz="4400" b="1" dirty="0" err="1">
                <a:latin typeface="#9Slide05 Motion Picture" panose="02000000000000000000" pitchFamily="2" charset="0"/>
              </a:rPr>
              <a:t>học</a:t>
            </a:r>
            <a:r>
              <a:rPr lang="en-US" sz="4400" b="1" dirty="0">
                <a:latin typeface="#9Slide05 Motion Picture" panose="02000000000000000000" pitchFamily="2" charset="0"/>
              </a:rPr>
              <a:t> </a:t>
            </a:r>
            <a:r>
              <a:rPr lang="en-US" sz="4400" b="1" dirty="0" err="1">
                <a:latin typeface="#9Slide05 Motion Picture" panose="02000000000000000000" pitchFamily="2" charset="0"/>
              </a:rPr>
              <a:t>bơi</a:t>
            </a:r>
            <a:r>
              <a:rPr lang="en-US" sz="4400" b="1" dirty="0">
                <a:latin typeface="#9Slide05 Motion Picture" panose="02000000000000000000" pitchFamily="2" charset="0"/>
              </a:rPr>
              <a:t> </a:t>
            </a:r>
            <a:r>
              <a:rPr lang="en-US" sz="4400" b="1" dirty="0" err="1">
                <a:latin typeface="#9Slide05 Motion Picture" panose="02000000000000000000" pitchFamily="2" charset="0"/>
              </a:rPr>
              <a:t>dễ</a:t>
            </a:r>
            <a:r>
              <a:rPr lang="en-US" sz="4400" b="1" dirty="0">
                <a:latin typeface="#9Slide05 Motion Picture" panose="02000000000000000000" pitchFamily="2" charset="0"/>
              </a:rPr>
              <a:t> hay </a:t>
            </a:r>
            <a:r>
              <a:rPr lang="en-US" sz="4400" b="1" dirty="0" err="1">
                <a:latin typeface="#9Slide05 Motion Picture" panose="02000000000000000000" pitchFamily="2" charset="0"/>
              </a:rPr>
              <a:t>khó</a:t>
            </a:r>
            <a:r>
              <a:rPr lang="en-US" sz="4400" b="1" dirty="0">
                <a:latin typeface="#9Slide05 Motion Picture" panose="02000000000000000000" pitchFamily="2" charset="0"/>
              </a:rPr>
              <a:t>?</a:t>
            </a:r>
            <a:endParaRPr kumimoji="0" lang="en-US" sz="4400" b="1" i="0" u="none" strike="noStrike" kern="1200" cap="none" spc="0" normalizeH="0" baseline="0" noProof="0" dirty="0">
              <a:ln>
                <a:noFill/>
              </a:ln>
              <a:effectLst/>
              <a:uLnTx/>
              <a:uFillTx/>
              <a:latin typeface="#9Slide05 Motion Picture" panose="02000000000000000000" pitchFamily="2" charset="0"/>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299015" y="2087291"/>
            <a:ext cx="5971988" cy="3170099"/>
          </a:xfrm>
          <a:prstGeom prst="rect">
            <a:avLst/>
          </a:prstGeom>
          <a:noFill/>
        </p:spPr>
        <p:txBody>
          <a:bodyPr wrap="square" rtlCol="0">
            <a:spAutoFit/>
          </a:bodyPr>
          <a:lstStyle/>
          <a:p>
            <a:pPr lvl="0" algn="ctr">
              <a:defRPr/>
            </a:pPr>
            <a:r>
              <a:rPr lang="nl-NL" sz="4000" b="1">
                <a:latin typeface="Times New Roman" panose="02020603050405020304" pitchFamily="18" charset="0"/>
                <a:ea typeface="Calibri" panose="020F0502020204030204" pitchFamily="34" charset="0"/>
              </a:rPr>
              <a:t>Khi tập luyện để làm bất cứ điều gì, ta không được nản chí và cần cố gắng hết mình, chắc chắn ta sẽ thành công.</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43194" y="814958"/>
            <a:ext cx="11625454" cy="63391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48796" y="6218316"/>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266319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6">
            <a:extLst>
              <a:ext uri="{FF2B5EF4-FFF2-40B4-BE49-F238E27FC236}">
                <a16:creationId xmlns:a16="http://schemas.microsoft.com/office/drawing/2014/main" id="{8E0C11C4-FF03-90B2-5169-8AA11B5FDFAD}"/>
              </a:ext>
            </a:extLst>
          </p:cNvPr>
          <p:cNvSpPr/>
          <p:nvPr/>
        </p:nvSpPr>
        <p:spPr>
          <a:xfrm>
            <a:off x="537328" y="432137"/>
            <a:ext cx="11472420" cy="5007129"/>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3" name="Group 2">
            <a:extLst>
              <a:ext uri="{FF2B5EF4-FFF2-40B4-BE49-F238E27FC236}">
                <a16:creationId xmlns:a16="http://schemas.microsoft.com/office/drawing/2014/main" id="{92CA0D3C-DBB7-77FA-0AC4-D59996226601}"/>
              </a:ext>
            </a:extLst>
          </p:cNvPr>
          <p:cNvGrpSpPr/>
          <p:nvPr/>
        </p:nvGrpSpPr>
        <p:grpSpPr>
          <a:xfrm>
            <a:off x="2857535" y="594440"/>
            <a:ext cx="7098967" cy="824294"/>
            <a:chOff x="2873170" y="242722"/>
            <a:chExt cx="4472690" cy="1381763"/>
          </a:xfrm>
        </p:grpSpPr>
        <p:sp>
          <p:nvSpPr>
            <p:cNvPr id="5" name="îṥḷíďê">
              <a:extLst>
                <a:ext uri="{FF2B5EF4-FFF2-40B4-BE49-F238E27FC236}">
                  <a16:creationId xmlns:a16="http://schemas.microsoft.com/office/drawing/2014/main" id="{74837C7D-C62B-E407-6CAF-4213C92DB2CF}"/>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Google Shape;5317;p41">
              <a:extLst>
                <a:ext uri="{FF2B5EF4-FFF2-40B4-BE49-F238E27FC236}">
                  <a16:creationId xmlns:a16="http://schemas.microsoft.com/office/drawing/2014/main" id="{148F6486-4EB8-1182-9D10-7DC703939B13}"/>
                </a:ext>
              </a:extLst>
            </p:cNvPr>
            <p:cNvSpPr txBox="1">
              <a:spLocks/>
            </p:cNvSpPr>
            <p:nvPr/>
          </p:nvSpPr>
          <p:spPr>
            <a:xfrm>
              <a:off x="2977406" y="242722"/>
              <a:ext cx="436845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en-US" sz="4800">
                  <a:solidFill>
                    <a:srgbClr val="FF0000"/>
                  </a:solidFill>
                  <a:latin typeface="Times New Roman" panose="02020603050405020304" pitchFamily="18" charset="0"/>
                  <a:cs typeface="Times New Roman" panose="02020603050405020304" pitchFamily="18" charset="0"/>
                </a:rPr>
                <a:t>YÊU CẦU CẦN ĐẠT</a:t>
              </a:r>
              <a:endParaRPr kumimoji="0" lang="en-US" sz="4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Gloria Hallelujah"/>
              </a:endParaRPr>
            </a:p>
          </p:txBody>
        </p:sp>
      </p:grpSp>
      <p:sp>
        <p:nvSpPr>
          <p:cNvPr id="22" name="TextBox 21">
            <a:extLst>
              <a:ext uri="{FF2B5EF4-FFF2-40B4-BE49-F238E27FC236}">
                <a16:creationId xmlns:a16="http://schemas.microsoft.com/office/drawing/2014/main" id="{31E46982-FCB7-86C2-9983-F80B51E37C18}"/>
              </a:ext>
            </a:extLst>
          </p:cNvPr>
          <p:cNvSpPr txBox="1"/>
          <p:nvPr/>
        </p:nvSpPr>
        <p:spPr>
          <a:xfrm>
            <a:off x="1168193" y="1510810"/>
            <a:ext cx="10069739" cy="3820533"/>
          </a:xfrm>
          <a:prstGeom prst="rect">
            <a:avLst/>
          </a:prstGeom>
          <a:noFill/>
        </p:spPr>
        <p:txBody>
          <a:bodyPr wrap="square">
            <a:spAutoFit/>
          </a:bodyPr>
          <a:lstStyle/>
          <a:p>
            <a:pPr indent="228600" algn="just">
              <a:lnSpc>
                <a:spcPct val="120000"/>
              </a:lnSpc>
              <a:spcBef>
                <a:spcPts val="300"/>
              </a:spcBef>
              <a:spcAft>
                <a:spcPts val="300"/>
              </a:spcAft>
            </a:pPr>
            <a:r>
              <a:rPr lang="nl-NL" sz="2800" b="1">
                <a:effectLst/>
                <a:latin typeface="Times New Roman" panose="02020603050405020304" pitchFamily="18" charset="0"/>
                <a:ea typeface="Calibri" panose="020F0502020204030204" pitchFamily="34" charset="0"/>
              </a:rPr>
              <a:t>- Đọc đúng từ ngữ, câu, đoạn và toàn bộ câu chuyện “Nhật kí tập bơi”.</a:t>
            </a:r>
            <a:endParaRPr lang="en-US" sz="2800" b="1">
              <a:effectLst/>
              <a:latin typeface="Times New Roman" panose="02020603050405020304" pitchFamily="18" charset="0"/>
              <a:ea typeface="Calibri" panose="020F0502020204030204" pitchFamily="34" charset="0"/>
            </a:endParaRPr>
          </a:p>
          <a:p>
            <a:pPr indent="228600" algn="just">
              <a:lnSpc>
                <a:spcPct val="120000"/>
              </a:lnSpc>
              <a:spcBef>
                <a:spcPts val="300"/>
              </a:spcBef>
              <a:spcAft>
                <a:spcPts val="300"/>
              </a:spcAft>
            </a:pPr>
            <a:r>
              <a:rPr lang="nl-NL" sz="2800" b="1">
                <a:effectLst/>
                <a:latin typeface="Times New Roman" panose="02020603050405020304" pitchFamily="18" charset="0"/>
                <a:ea typeface="Calibri" panose="020F0502020204030204" pitchFamily="34" charset="0"/>
              </a:rPr>
              <a:t>- Bước đầu biết thể hiện tâm trạng, cảm xúc của nhân vật trong câu chuyện qua giọng đọc, biết nghỉ hơi ở chỗ có dấu câu.</a:t>
            </a:r>
            <a:endParaRPr lang="en-US" sz="2800" b="1">
              <a:effectLst/>
              <a:latin typeface="Times New Roman" panose="02020603050405020304" pitchFamily="18" charset="0"/>
              <a:ea typeface="Calibri" panose="020F0502020204030204" pitchFamily="34" charset="0"/>
            </a:endParaRPr>
          </a:p>
          <a:p>
            <a:pPr indent="228600" algn="just">
              <a:lnSpc>
                <a:spcPct val="120000"/>
              </a:lnSpc>
              <a:spcBef>
                <a:spcPts val="300"/>
              </a:spcBef>
              <a:spcAft>
                <a:spcPts val="300"/>
              </a:spcAft>
            </a:pPr>
            <a:r>
              <a:rPr lang="nl-NL" sz="2800" b="1">
                <a:effectLst/>
                <a:latin typeface="Times New Roman" panose="02020603050405020304" pitchFamily="18" charset="0"/>
                <a:ea typeface="Calibri" panose="020F0502020204030204" pitchFamily="34" charset="0"/>
              </a:rPr>
              <a:t>- Hiểu nội dung bài: Khi tập luyện để làm bất cứ điều gì, ta không được nản chí và cần cố gắng hết mình, chắc chắn ta sẽ thành công.</a:t>
            </a:r>
            <a:endParaRPr lang="en-US" sz="2800" b="1">
              <a:effectLst/>
              <a:latin typeface="Times New Roman" panose="02020603050405020304" pitchFamily="18" charset="0"/>
              <a:ea typeface="Calibri" panose="020F0502020204030204" pitchFamily="34" charset="0"/>
            </a:endParaRPr>
          </a:p>
        </p:txBody>
      </p:sp>
      <p:grpSp>
        <p:nvGrpSpPr>
          <p:cNvPr id="6" name="Group 5">
            <a:extLst>
              <a:ext uri="{FF2B5EF4-FFF2-40B4-BE49-F238E27FC236}">
                <a16:creationId xmlns:a16="http://schemas.microsoft.com/office/drawing/2014/main" id="{FB8C69BC-0FE6-DF6B-5C5E-25C5DC2B6E82}"/>
              </a:ext>
            </a:extLst>
          </p:cNvPr>
          <p:cNvGrpSpPr/>
          <p:nvPr/>
        </p:nvGrpSpPr>
        <p:grpSpPr>
          <a:xfrm>
            <a:off x="906356" y="1402887"/>
            <a:ext cx="791075" cy="718426"/>
            <a:chOff x="612559" y="1116397"/>
            <a:chExt cx="791075" cy="718426"/>
          </a:xfrm>
        </p:grpSpPr>
        <p:pic>
          <p:nvPicPr>
            <p:cNvPr id="7" name="图片 12">
              <a:extLst>
                <a:ext uri="{FF2B5EF4-FFF2-40B4-BE49-F238E27FC236}">
                  <a16:creationId xmlns:a16="http://schemas.microsoft.com/office/drawing/2014/main" id="{18835581-3F29-E5E8-14AE-2F95B98CD623}"/>
                </a:ext>
              </a:extLst>
            </p:cNvPr>
            <p:cNvPicPr>
              <a:picLocks noChangeAspect="1"/>
            </p:cNvPicPr>
            <p:nvPr/>
          </p:nvPicPr>
          <p:blipFill>
            <a:blip r:embed="rId2"/>
            <a:stretch>
              <a:fillRect/>
            </a:stretch>
          </p:blipFill>
          <p:spPr>
            <a:xfrm>
              <a:off x="736411" y="1116397"/>
              <a:ext cx="667223" cy="698995"/>
            </a:xfrm>
            <a:prstGeom prst="rect">
              <a:avLst/>
            </a:prstGeom>
          </p:spPr>
        </p:pic>
        <p:pic>
          <p:nvPicPr>
            <p:cNvPr id="8" name="Picture 7">
              <a:extLst>
                <a:ext uri="{FF2B5EF4-FFF2-40B4-BE49-F238E27FC236}">
                  <a16:creationId xmlns:a16="http://schemas.microsoft.com/office/drawing/2014/main" id="{06CA27C1-782D-9272-1462-1521538F429F}"/>
                </a:ext>
              </a:extLst>
            </p:cNvPr>
            <p:cNvPicPr>
              <a:picLocks noChangeAspect="1"/>
            </p:cNvPicPr>
            <p:nvPr/>
          </p:nvPicPr>
          <p:blipFill>
            <a:blip r:embed="rId3"/>
            <a:stretch>
              <a:fillRect/>
            </a:stretch>
          </p:blipFill>
          <p:spPr>
            <a:xfrm>
              <a:off x="612559" y="1338971"/>
              <a:ext cx="379735" cy="495852"/>
            </a:xfrm>
            <a:prstGeom prst="rect">
              <a:avLst/>
            </a:prstGeom>
          </p:spPr>
        </p:pic>
      </p:grpSp>
      <p:grpSp>
        <p:nvGrpSpPr>
          <p:cNvPr id="13" name="Group 12">
            <a:extLst>
              <a:ext uri="{FF2B5EF4-FFF2-40B4-BE49-F238E27FC236}">
                <a16:creationId xmlns:a16="http://schemas.microsoft.com/office/drawing/2014/main" id="{C8E042FA-93AE-F064-3F5F-2F317BEE4C6E}"/>
              </a:ext>
            </a:extLst>
          </p:cNvPr>
          <p:cNvGrpSpPr/>
          <p:nvPr/>
        </p:nvGrpSpPr>
        <p:grpSpPr>
          <a:xfrm>
            <a:off x="869044" y="2477902"/>
            <a:ext cx="828387" cy="737953"/>
            <a:chOff x="1833014" y="2061054"/>
            <a:chExt cx="828387" cy="737953"/>
          </a:xfrm>
        </p:grpSpPr>
        <p:pic>
          <p:nvPicPr>
            <p:cNvPr id="14" name="图片 12">
              <a:extLst>
                <a:ext uri="{FF2B5EF4-FFF2-40B4-BE49-F238E27FC236}">
                  <a16:creationId xmlns:a16="http://schemas.microsoft.com/office/drawing/2014/main" id="{6610F33C-E841-6D06-FB02-460CFC853F11}"/>
                </a:ext>
              </a:extLst>
            </p:cNvPr>
            <p:cNvPicPr>
              <a:picLocks noChangeAspect="1"/>
            </p:cNvPicPr>
            <p:nvPr/>
          </p:nvPicPr>
          <p:blipFill>
            <a:blip r:embed="rId2"/>
            <a:stretch>
              <a:fillRect/>
            </a:stretch>
          </p:blipFill>
          <p:spPr>
            <a:xfrm>
              <a:off x="1994178" y="2061054"/>
              <a:ext cx="667223" cy="698995"/>
            </a:xfrm>
            <a:prstGeom prst="rect">
              <a:avLst/>
            </a:prstGeom>
          </p:spPr>
        </p:pic>
        <p:pic>
          <p:nvPicPr>
            <p:cNvPr id="15" name="Picture 14">
              <a:extLst>
                <a:ext uri="{FF2B5EF4-FFF2-40B4-BE49-F238E27FC236}">
                  <a16:creationId xmlns:a16="http://schemas.microsoft.com/office/drawing/2014/main" id="{E6F3C234-7226-ACD1-3650-405AAC056451}"/>
                </a:ext>
              </a:extLst>
            </p:cNvPr>
            <p:cNvPicPr>
              <a:picLocks noChangeAspect="1"/>
            </p:cNvPicPr>
            <p:nvPr/>
          </p:nvPicPr>
          <p:blipFill>
            <a:blip r:embed="rId4"/>
            <a:stretch>
              <a:fillRect/>
            </a:stretch>
          </p:blipFill>
          <p:spPr>
            <a:xfrm>
              <a:off x="1833014" y="2326856"/>
              <a:ext cx="394456" cy="472151"/>
            </a:xfrm>
            <a:prstGeom prst="rect">
              <a:avLst/>
            </a:prstGeom>
          </p:spPr>
        </p:pic>
      </p:grpSp>
      <p:grpSp>
        <p:nvGrpSpPr>
          <p:cNvPr id="16" name="Group 15">
            <a:extLst>
              <a:ext uri="{FF2B5EF4-FFF2-40B4-BE49-F238E27FC236}">
                <a16:creationId xmlns:a16="http://schemas.microsoft.com/office/drawing/2014/main" id="{D5E1EF07-B20B-15C6-3E88-B6CCFC8B4FE8}"/>
              </a:ext>
            </a:extLst>
          </p:cNvPr>
          <p:cNvGrpSpPr/>
          <p:nvPr/>
        </p:nvGrpSpPr>
        <p:grpSpPr>
          <a:xfrm>
            <a:off x="946602" y="3517277"/>
            <a:ext cx="782445" cy="749475"/>
            <a:chOff x="1778637" y="2799007"/>
            <a:chExt cx="782445" cy="749475"/>
          </a:xfrm>
        </p:grpSpPr>
        <p:pic>
          <p:nvPicPr>
            <p:cNvPr id="17" name="图片 12">
              <a:extLst>
                <a:ext uri="{FF2B5EF4-FFF2-40B4-BE49-F238E27FC236}">
                  <a16:creationId xmlns:a16="http://schemas.microsoft.com/office/drawing/2014/main" id="{0EFE7A4B-849D-629B-3706-0102ECA4E3C3}"/>
                </a:ext>
              </a:extLst>
            </p:cNvPr>
            <p:cNvPicPr>
              <a:picLocks noChangeAspect="1"/>
            </p:cNvPicPr>
            <p:nvPr/>
          </p:nvPicPr>
          <p:blipFill>
            <a:blip r:embed="rId2"/>
            <a:stretch>
              <a:fillRect/>
            </a:stretch>
          </p:blipFill>
          <p:spPr>
            <a:xfrm>
              <a:off x="1893859" y="2799007"/>
              <a:ext cx="667223" cy="698995"/>
            </a:xfrm>
            <a:prstGeom prst="rect">
              <a:avLst/>
            </a:prstGeom>
          </p:spPr>
        </p:pic>
        <p:pic>
          <p:nvPicPr>
            <p:cNvPr id="18" name="Picture 17">
              <a:extLst>
                <a:ext uri="{FF2B5EF4-FFF2-40B4-BE49-F238E27FC236}">
                  <a16:creationId xmlns:a16="http://schemas.microsoft.com/office/drawing/2014/main" id="{928A2812-580E-F937-126C-92138331C460}"/>
                </a:ext>
              </a:extLst>
            </p:cNvPr>
            <p:cNvPicPr>
              <a:picLocks noChangeAspect="1"/>
            </p:cNvPicPr>
            <p:nvPr/>
          </p:nvPicPr>
          <p:blipFill>
            <a:blip r:embed="rId5"/>
            <a:stretch>
              <a:fillRect/>
            </a:stretch>
          </p:blipFill>
          <p:spPr>
            <a:xfrm>
              <a:off x="1778637" y="3025261"/>
              <a:ext cx="431081" cy="523221"/>
            </a:xfrm>
            <a:prstGeom prst="rect">
              <a:avLst/>
            </a:prstGeom>
          </p:spPr>
        </p:pic>
      </p:grpSp>
    </p:spTree>
    <p:extLst>
      <p:ext uri="{BB962C8B-B14F-4D97-AF65-F5344CB8AC3E}">
        <p14:creationId xmlns:p14="http://schemas.microsoft.com/office/powerpoint/2010/main" val="2954141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80000">
                                          <p:cBhvr additive="base">
                                            <p:cTn id="11" dur="50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8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80000">
                                          <p:cBhvr additive="base">
                                            <p:cTn id="15" dur="500" fill="hold"/>
                                            <p:tgtEl>
                                              <p:spTgt spid="16"/>
                                            </p:tgtEl>
                                            <p:attrNameLst>
                                              <p:attrName>ppt_x</p:attrName>
                                            </p:attrNameLst>
                                          </p:cBhvr>
                                          <p:tavLst>
                                            <p:tav tm="0">
                                              <p:val>
                                                <p:strVal val="0-#ppt_w/2"/>
                                              </p:val>
                                            </p:tav>
                                            <p:tav tm="100000">
                                              <p:val>
                                                <p:strVal val="#ppt_x"/>
                                              </p:val>
                                            </p:tav>
                                          </p:tavLst>
                                        </p:anim>
                                        <p:anim calcmode="lin" valueType="num" p14:bounceEnd="80000">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D6955A45-81E6-4250-A1DA-1ECB5C648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3673">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id="{15BEA74C-7805-4803-BAC7-7043A262A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id="{B9E820CA-F671-4A13-AD4A-3C5DE7930B0F}"/>
              </a:ext>
            </a:extLst>
          </p:cNvPr>
          <p:cNvPicPr>
            <a:picLocks noChangeAspect="1"/>
          </p:cNvPicPr>
          <p:nvPr/>
        </p:nvPicPr>
        <p:blipFill>
          <a:blip r:embed="rId5"/>
          <a:stretch>
            <a:fillRect/>
          </a:stretch>
        </p:blipFill>
        <p:spPr>
          <a:xfrm>
            <a:off x="4006392" y="3765717"/>
            <a:ext cx="7494309" cy="2589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id="{301902B6-29EB-4CFF-8FD2-F57B547069FE}"/>
              </a:ext>
            </a:extLst>
          </p:cNvPr>
          <p:cNvPicPr>
            <a:picLocks noChangeAspect="1"/>
          </p:cNvPicPr>
          <p:nvPr/>
        </p:nvPicPr>
        <p:blipFill>
          <a:blip r:embed="rId4"/>
          <a:stretch>
            <a:fillRect/>
          </a:stretch>
        </p:blipFill>
        <p:spPr>
          <a:xfrm>
            <a:off x="2960016" y="1795739"/>
            <a:ext cx="6353666" cy="2119906"/>
          </a:xfrm>
          <a:prstGeom prst="rect">
            <a:avLst/>
          </a:prstGeom>
        </p:spPr>
      </p:pic>
      <p:pic>
        <p:nvPicPr>
          <p:cNvPr id="10" name="Picture 9">
            <a:extLst>
              <a:ext uri="{FF2B5EF4-FFF2-40B4-BE49-F238E27FC236}">
                <a16:creationId xmlns:a16="http://schemas.microsoft.com/office/drawing/2014/main" id="{88CB6D3F-B73B-4D93-B462-D789AEA3FCDE}"/>
              </a:ext>
            </a:extLst>
          </p:cNvPr>
          <p:cNvPicPr>
            <a:picLocks noChangeAspect="1"/>
          </p:cNvPicPr>
          <p:nvPr/>
        </p:nvPicPr>
        <p:blipFill>
          <a:blip r:embed="rId5"/>
          <a:stretch>
            <a:fillRect/>
          </a:stretch>
        </p:blipFill>
        <p:spPr>
          <a:xfrm>
            <a:off x="2960016" y="4958499"/>
            <a:ext cx="5793459" cy="1673353"/>
          </a:xfrm>
          <a:prstGeom prst="rect">
            <a:avLst/>
          </a:prstGeom>
        </p:spPr>
      </p:pic>
      <p:sp>
        <p:nvSpPr>
          <p:cNvPr id="11" name="TextBox 10">
            <a:extLst>
              <a:ext uri="{FF2B5EF4-FFF2-40B4-BE49-F238E27FC236}">
                <a16:creationId xmlns:a16="http://schemas.microsoft.com/office/drawing/2014/main" id="{D0CDBDE4-3668-4AE3-9B0A-B2667ACB8074}"/>
              </a:ext>
            </a:extLst>
          </p:cNvPr>
          <p:cNvSpPr txBox="1"/>
          <p:nvPr/>
        </p:nvSpPr>
        <p:spPr>
          <a:xfrm>
            <a:off x="8753475" y="4618070"/>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2510</Words>
  <Application>Microsoft Office PowerPoint</Application>
  <PresentationFormat>Widescreen</PresentationFormat>
  <Paragraphs>144</Paragraphs>
  <Slides>34</Slides>
  <Notes>13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#9Slide03 AmpleSoft Bold</vt:lpstr>
      <vt:lpstr>#9Slide05 Habano</vt:lpstr>
      <vt:lpstr>#9Slide05 Motion Picture</vt:lpstr>
      <vt:lpstr>Arial</vt:lpstr>
      <vt:lpstr>Arial-Rounded</vt:lpstr>
      <vt:lpstr>Calibri</vt:lpstr>
      <vt:lpstr>Calibri Light</vt:lpstr>
      <vt:lpstr>Gloria Hallelujah</vt:lpstr>
      <vt:lpstr>SVN-Cookies</vt:lpstr>
      <vt:lpstr>Times New Roman</vt:lpstr>
      <vt:lpstr>字魂36号-正文宋楷</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Nguyễn Thị Thu Huyền (420001622)</cp:lastModifiedBy>
  <cp:revision>57</cp:revision>
  <dcterms:created xsi:type="dcterms:W3CDTF">2022-06-11T08:35:37Z</dcterms:created>
  <dcterms:modified xsi:type="dcterms:W3CDTF">2022-09-20T00:06:57Z</dcterms:modified>
</cp:coreProperties>
</file>